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8" r:id="rId4"/>
    <p:sldId id="271" r:id="rId5"/>
    <p:sldId id="261" r:id="rId6"/>
    <p:sldId id="260" r:id="rId7"/>
    <p:sldId id="259" r:id="rId8"/>
    <p:sldId id="272" r:id="rId9"/>
    <p:sldId id="266" r:id="rId10"/>
    <p:sldId id="267" r:id="rId11"/>
    <p:sldId id="270" r:id="rId12"/>
    <p:sldId id="274" r:id="rId13"/>
    <p:sldId id="263" r:id="rId14"/>
    <p:sldId id="264" r:id="rId15"/>
    <p:sldId id="262" r:id="rId16"/>
    <p:sldId id="265" r:id="rId17"/>
  </p:sldIdLst>
  <p:sldSz cx="9144000" cy="6858000" type="screen4x3"/>
  <p:notesSz cx="7086600" cy="94297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612D26F-9154-4A5F-9D96-AD9E2D9EF3B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1813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70" tIns="47185" rIns="94370" bIns="47185" numCol="1" anchor="t" anchorCtr="0" compatLnSpc="1">
            <a:prstTxWarp prst="textNoShape">
              <a:avLst/>
            </a:prstTxWarp>
          </a:bodyPr>
          <a:lstStyle>
            <a:lvl1pPr defTabSz="9445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674E27B1-BC80-4834-83DF-1A8D387AE36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3200" y="0"/>
            <a:ext cx="3071813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70" tIns="47185" rIns="94370" bIns="47185" numCol="1" anchor="t" anchorCtr="0" compatLnSpc="1">
            <a:prstTxWarp prst="textNoShape">
              <a:avLst/>
            </a:prstTxWarp>
          </a:bodyPr>
          <a:lstStyle>
            <a:lvl1pPr algn="r" defTabSz="9445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B83F13EF-727F-4F1F-9F00-EF3D539E785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56675"/>
            <a:ext cx="3071813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70" tIns="47185" rIns="94370" bIns="47185" numCol="1" anchor="b" anchorCtr="0" compatLnSpc="1">
            <a:prstTxWarp prst="textNoShape">
              <a:avLst/>
            </a:prstTxWarp>
          </a:bodyPr>
          <a:lstStyle>
            <a:lvl1pPr defTabSz="9445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5E98F993-7520-4B8B-BB85-077178D3057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3200" y="8956675"/>
            <a:ext cx="3071813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70" tIns="47185" rIns="94370" bIns="47185" numCol="1" anchor="b" anchorCtr="0" compatLnSpc="1">
            <a:prstTxWarp prst="textNoShape">
              <a:avLst/>
            </a:prstTxWarp>
          </a:bodyPr>
          <a:lstStyle>
            <a:lvl1pPr algn="r" defTabSz="944563">
              <a:defRPr sz="1200"/>
            </a:lvl1pPr>
          </a:lstStyle>
          <a:p>
            <a:fld id="{A882ACB0-6ACD-4DF8-A0B4-8946C9F8A24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46140A-45AD-4993-9189-B6FA540E91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6D873C-80A3-4C95-8612-23B2E5A839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FD0924-A379-4CCF-BBD6-7BA6AA9057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27A1B2-D8C5-441B-898D-90E5E3CED8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0493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3AF5ED1-E997-4AD7-B2CA-D7CFB75B33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53CB91-7F66-4082-B4F0-3EBCC48F63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CAC6A1-1226-4A0B-978F-0165253F3B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2F2415-3BD7-4FE5-A028-07FB85FEA2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640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B6341CB-4251-4459-A4D8-D66FDAAB3C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D12EB4E-8B09-4E75-B634-ABACD7FD00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4E03AC-B1C3-4169-8ED2-FE8125048E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9342CF-32E5-4C85-9D43-A996A03F38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2552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DCD7B3-B553-4C37-BB83-D1BA7E0104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BDE0FDD-64CB-4603-87E9-D88F4D541E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AE45BE-D5CA-4350-84FF-DB80AFE2B9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D72198-3D7D-4D84-9EFE-EA1D053DF4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953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96AB383-87A0-4C15-BAE0-1C00B1DC6E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11D860-C299-4BAC-9B29-948CD48893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50469B-FE53-4EE6-8F88-CA244B8198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E721D1-D86E-45AE-AA05-E7DC582CF8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9337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B4C0B4-0BBC-469C-A2B3-F65777D9F8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A2572D4-37BC-4900-9789-DF96DEF1BF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EEE411-9CBF-4178-9B47-512110F1B4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F5AE39-A181-4525-AD4F-9E552033F2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6880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5A2EBD-087F-4F89-B87C-82325B330E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D109A9-B1CB-459A-A0E9-CC85E122FA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4FD988-3BCA-4074-BB9C-70306DA677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D0A549-BB7A-45C4-88D1-1FBA5E68BE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6897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30B5F72-44E2-41A3-B233-E3F2C7334B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00BC79D-7CD3-4754-98BF-955A1D0D01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FEE9DA6-2CB1-4A74-8DFA-5E419B21CC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C206BA-95D9-4FFA-AE24-A5748BB862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6802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FCB39F1-55C5-48C1-8052-FBA13169F1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C7C099B-3E78-451C-B551-B52E87BF07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64A22AC-53BB-4646-8569-93414A9F34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3360AB-B6D3-4C65-A341-60AE8F289A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8178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9B29ECA-105F-4A86-8227-60B311AF61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4AA78C0-EDC9-473F-B64F-79ED134F19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10E9A7B-E924-4964-905F-8E448164C4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1F78FF-C52C-4EBE-B20D-3880950E7C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6773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A9CA67-46FA-45AE-B432-DBEACA5D0B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E5A214-F973-46ED-A07F-E661646360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978934-4719-465C-BA02-0FF5947D23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F29DAA-C649-4D99-ABE2-097AD728F3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850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5C25A1-C769-4173-9F6B-35D0B03DB2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0D4BBC-DF6A-4B86-907D-DBDC8B5F8A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D22492-9D79-489B-9AD4-F91AD0E146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7F4075-D397-43DF-874D-0464268DA6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467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700832A-0A37-4EFB-9C1E-E22D0AA540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D2B4C0C-F8E6-499F-84F3-4CDE253CD1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AF4B191-687D-4FB2-8AF5-31451A31650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CDB3391-CDFE-41C2-A94C-82AE473219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2EB294B-78DF-42B7-8573-EA0AD0FF78E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B58110-FCE8-4A3A-B626-BD9DF1956AD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70392FC-2344-4574-B084-D66A4F39DFD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/>
              <a:t>BOGGLE</a:t>
            </a:r>
            <a:r>
              <a:rPr lang="en-US" altLang="en-US" baseline="30000"/>
              <a:t>TM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C3A530F-E6EF-4D41-86B8-05FF92CFEE5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38200" y="1600200"/>
            <a:ext cx="7315200" cy="1066800"/>
          </a:xfrm>
        </p:spPr>
        <p:txBody>
          <a:bodyPr/>
          <a:lstStyle/>
          <a:p>
            <a:pPr eaLnBrk="1" hangingPunct="1"/>
            <a:r>
              <a:rPr lang="en-US" altLang="en-US"/>
              <a:t>Boggle is a game where you connect letters (in sequence) to form words.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ACC32AF-E863-48E1-9031-67587C628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857500"/>
            <a:ext cx="7315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dirty="0"/>
              <a:t>Letters may be adjacent or diagonal.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0797C17-62C7-48E2-8213-3531E82DA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581400"/>
            <a:ext cx="7924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/>
              <a:t>A letter may only be used 1 time in a word.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B879D614-EFED-43DE-8F86-73B114E3F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343400"/>
            <a:ext cx="7315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/>
              <a:t>A word is 3 or more letters.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6BF943EE-8524-4656-AB5D-56F881DD5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105400"/>
            <a:ext cx="76962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/>
              <a:t>You may not use </a:t>
            </a:r>
          </a:p>
          <a:p>
            <a:pPr algn="ctr" eaLnBrk="1" hangingPunct="1">
              <a:buFontTx/>
              <a:buNone/>
            </a:pPr>
            <a:r>
              <a:rPr lang="en-US" altLang="en-US"/>
              <a:t>Names, Abbreviations or Foreign Words.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A7B7058-311D-42F9-89C0-2F501D2C9A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Work Smart – Not Hard!</a:t>
            </a:r>
            <a:br>
              <a:rPr lang="en-US" altLang="en-US" sz="4000"/>
            </a:br>
            <a:r>
              <a:rPr lang="en-US" altLang="en-US" sz="4000"/>
              <a:t>SORTING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7DCACD0-BC53-442A-86AA-DC15AC879B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915400" cy="4525963"/>
          </a:xfrm>
        </p:spPr>
        <p:txBody>
          <a:bodyPr/>
          <a:lstStyle/>
          <a:p>
            <a:pPr eaLnBrk="1" hangingPunct="1"/>
            <a:r>
              <a:rPr lang="en-US" altLang="en-US" sz="2800"/>
              <a:t>Type your words into the correct column</a:t>
            </a:r>
          </a:p>
          <a:p>
            <a:pPr eaLnBrk="1" hangingPunct="1"/>
            <a:r>
              <a:rPr lang="en-US" altLang="en-US" sz="2800"/>
              <a:t>Highlight the Column and Do…</a:t>
            </a:r>
          </a:p>
          <a:p>
            <a:pPr eaLnBrk="1" hangingPunct="1"/>
            <a:r>
              <a:rPr lang="en-US" altLang="en-US" sz="2800"/>
              <a:t>TABLE – SORT – </a:t>
            </a:r>
          </a:p>
          <a:p>
            <a:pPr lvl="1" eaLnBrk="1" hangingPunct="1"/>
            <a:r>
              <a:rPr lang="en-US" altLang="en-US" sz="2400"/>
              <a:t>Check the “Header ROW”</a:t>
            </a:r>
          </a:p>
          <a:p>
            <a:pPr lvl="1" eaLnBrk="1" hangingPunct="1"/>
            <a:r>
              <a:rPr lang="en-US" altLang="en-US" sz="2400"/>
              <a:t>Select </a:t>
            </a:r>
            <a:r>
              <a:rPr lang="en-US" altLang="en-US" sz="2400" b="1"/>
              <a:t>Options:</a:t>
            </a:r>
            <a:r>
              <a:rPr lang="en-US" altLang="en-US" sz="2400"/>
              <a:t> and select SORT COLUMN ONLY</a:t>
            </a:r>
          </a:p>
          <a:p>
            <a:pPr lvl="1" eaLnBrk="1" hangingPunct="1">
              <a:buFontTx/>
              <a:buNone/>
            </a:pPr>
            <a:r>
              <a:rPr lang="en-US" altLang="en-US" sz="2400"/>
              <a:t>			Ascending (A</a:t>
            </a:r>
            <a:r>
              <a:rPr lang="en-US" altLang="en-US" sz="2400">
                <a:sym typeface="Wingdings" panose="05000000000000000000" pitchFamily="2" charset="2"/>
              </a:rPr>
              <a:t></a:t>
            </a:r>
            <a:r>
              <a:rPr lang="en-US" altLang="en-US" sz="2400"/>
              <a:t>Z – Small to Large)</a:t>
            </a:r>
          </a:p>
          <a:p>
            <a:pPr lvl="1" eaLnBrk="1" hangingPunct="1">
              <a:buFontTx/>
              <a:buNone/>
            </a:pPr>
            <a:r>
              <a:rPr lang="en-US" altLang="en-US" sz="2400"/>
              <a:t>			Descending (Z</a:t>
            </a:r>
            <a:r>
              <a:rPr lang="en-US" altLang="en-US" sz="2400">
                <a:sym typeface="Wingdings" panose="05000000000000000000" pitchFamily="2" charset="2"/>
              </a:rPr>
              <a:t> A : Large to Small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You can also NUMBER the items in the columns with the FORMAT- Bullets and Numbering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DB54DED-7998-4EE3-A3F6-5634508807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Make One Table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E398CD2-990D-47F8-A81D-8C566B7CDC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What if you were asked to make one list of all words (not caring if it is a 3, 4, 5+ letter word?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Copy/Cut the 2</a:t>
            </a:r>
            <a:r>
              <a:rPr lang="en-US" altLang="en-US" sz="2800" baseline="30000" dirty="0"/>
              <a:t>nd</a:t>
            </a:r>
            <a:r>
              <a:rPr lang="en-US" altLang="en-US" sz="2800" dirty="0"/>
              <a:t> column and Paste it after the end of the table.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Copy/Cut the 3</a:t>
            </a:r>
            <a:r>
              <a:rPr lang="en-US" altLang="en-US" sz="2800" baseline="30000" dirty="0"/>
              <a:t>rd</a:t>
            </a:r>
            <a:r>
              <a:rPr lang="en-US" altLang="en-US" sz="2800" dirty="0"/>
              <a:t> Column and Paste it at the end of the table (APPEND).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Delete Columns 2 and 3 from the 1</a:t>
            </a:r>
            <a:r>
              <a:rPr lang="en-US" altLang="en-US" sz="2800" baseline="30000" dirty="0"/>
              <a:t>st</a:t>
            </a:r>
            <a:r>
              <a:rPr lang="en-US" altLang="en-US" sz="2800" dirty="0"/>
              <a:t> table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Table – Delete – Column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Sort the new list of words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Number the Words. Highlight the list.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/>
              <a:t>Format – Bullets and Numbers - Numbers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4FEFEBE7-6952-466E-81B4-C78DF3B8D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/>
              <a:t>This Page Blank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BD09E0E4-9187-401A-A302-CBD74CDF3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67ED8A8-1C44-4A95-BE2F-50272B171B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BOGGLE</a:t>
            </a:r>
            <a:br>
              <a:rPr lang="en-US" altLang="en-US" sz="4000"/>
            </a:br>
            <a:r>
              <a:rPr lang="en-US" altLang="en-US" sz="4000"/>
              <a:t>Contest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65DEB2A-DCB8-4D45-B480-76B13BBF82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5400">
                <a:latin typeface="Courier New" panose="02070309020205020404" pitchFamily="49" charset="0"/>
              </a:rPr>
              <a:t>L T N R</a:t>
            </a:r>
          </a:p>
          <a:p>
            <a:pPr algn="ctr" eaLnBrk="1" hangingPunct="1">
              <a:buFontTx/>
              <a:buNone/>
            </a:pPr>
            <a:r>
              <a:rPr lang="en-US" altLang="en-US" sz="5400">
                <a:latin typeface="Courier New" panose="02070309020205020404" pitchFamily="49" charset="0"/>
              </a:rPr>
              <a:t>B S I C</a:t>
            </a:r>
          </a:p>
          <a:p>
            <a:pPr algn="ctr" eaLnBrk="1" hangingPunct="1">
              <a:buFontTx/>
              <a:buNone/>
            </a:pPr>
            <a:r>
              <a:rPr lang="en-US" altLang="en-US" sz="5400">
                <a:latin typeface="Courier New" panose="02070309020205020404" pitchFamily="49" charset="0"/>
              </a:rPr>
              <a:t>A E T H</a:t>
            </a:r>
          </a:p>
          <a:p>
            <a:pPr algn="ctr" eaLnBrk="1" hangingPunct="1">
              <a:buFontTx/>
              <a:buNone/>
            </a:pPr>
            <a:r>
              <a:rPr lang="en-US" altLang="en-US" sz="5400">
                <a:latin typeface="Courier New" panose="02070309020205020404" pitchFamily="49" charset="0"/>
              </a:rPr>
              <a:t>T E S H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2BC68790-8C76-40C4-A371-1F8EB6F0B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4102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chemeClr val="accent2"/>
                </a:solidFill>
              </a:rPr>
              <a:t>There are over 75 Words!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9A9F867-373A-459F-96BE-C6194A07DB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BOGGLE</a:t>
            </a:r>
            <a:br>
              <a:rPr lang="en-US" altLang="en-US" sz="4000"/>
            </a:br>
            <a:r>
              <a:rPr lang="en-US" altLang="en-US" sz="4000"/>
              <a:t>Contest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6975756-E0E4-46AA-97E1-C60A49A03E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5400">
                <a:latin typeface="Courier New" panose="02070309020205020404" pitchFamily="49" charset="0"/>
              </a:rPr>
              <a:t>L T N R</a:t>
            </a:r>
          </a:p>
          <a:p>
            <a:pPr algn="ctr" eaLnBrk="1" hangingPunct="1">
              <a:buFontTx/>
              <a:buNone/>
            </a:pPr>
            <a:r>
              <a:rPr lang="en-US" altLang="en-US" sz="5400">
                <a:latin typeface="Courier New" panose="02070309020205020404" pitchFamily="49" charset="0"/>
              </a:rPr>
              <a:t>B S I C</a:t>
            </a:r>
          </a:p>
          <a:p>
            <a:pPr algn="ctr" eaLnBrk="1" hangingPunct="1">
              <a:buFontTx/>
              <a:buNone/>
            </a:pPr>
            <a:r>
              <a:rPr lang="en-US" altLang="en-US" sz="5400">
                <a:latin typeface="Courier New" panose="02070309020205020404" pitchFamily="49" charset="0"/>
              </a:rPr>
              <a:t>A E T H</a:t>
            </a:r>
          </a:p>
          <a:p>
            <a:pPr algn="ctr" eaLnBrk="1" hangingPunct="1">
              <a:buFontTx/>
              <a:buNone/>
            </a:pPr>
            <a:r>
              <a:rPr lang="en-US" altLang="en-US" sz="5400">
                <a:latin typeface="Courier New" panose="02070309020205020404" pitchFamily="49" charset="0"/>
              </a:rPr>
              <a:t>T E S H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DA1EB95D-ADD4-4F3B-A111-A578E48D3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4102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chemeClr val="accent2"/>
                </a:solidFill>
              </a:rPr>
              <a:t>There are over 75 Words!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FB19B98-56EC-4CF0-94DA-9E7F1FB64F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BOGGLE</a:t>
            </a:r>
            <a:br>
              <a:rPr lang="en-US" altLang="en-US" sz="4000"/>
            </a:br>
            <a:r>
              <a:rPr lang="en-US" altLang="en-US" sz="4000"/>
              <a:t>Contest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E382777-1E73-460E-9017-03CA6E104C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5400">
                <a:latin typeface="Courier New" panose="02070309020205020404" pitchFamily="49" charset="0"/>
              </a:rPr>
              <a:t>L T N R</a:t>
            </a:r>
          </a:p>
          <a:p>
            <a:pPr algn="ctr" eaLnBrk="1" hangingPunct="1">
              <a:buFontTx/>
              <a:buNone/>
            </a:pPr>
            <a:r>
              <a:rPr lang="en-US" altLang="en-US" sz="5400">
                <a:latin typeface="Courier New" panose="02070309020205020404" pitchFamily="49" charset="0"/>
              </a:rPr>
              <a:t>B S I C</a:t>
            </a:r>
          </a:p>
          <a:p>
            <a:pPr algn="ctr" eaLnBrk="1" hangingPunct="1">
              <a:buFontTx/>
              <a:buNone/>
            </a:pPr>
            <a:r>
              <a:rPr lang="en-US" altLang="en-US" sz="5400">
                <a:latin typeface="Courier New" panose="02070309020205020404" pitchFamily="49" charset="0"/>
              </a:rPr>
              <a:t>A E T H</a:t>
            </a:r>
          </a:p>
          <a:p>
            <a:pPr algn="ctr" eaLnBrk="1" hangingPunct="1">
              <a:buFontTx/>
              <a:buNone/>
            </a:pPr>
            <a:r>
              <a:rPr lang="en-US" altLang="en-US" sz="5400">
                <a:latin typeface="Courier New" panose="02070309020205020404" pitchFamily="49" charset="0"/>
              </a:rPr>
              <a:t>T E S H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666B1B3F-4AF1-4C44-8B5F-63E8BC474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4102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chemeClr val="accent2"/>
                </a:solidFill>
              </a:rPr>
              <a:t>There are over 75 Words!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65C9C43-6FF6-425A-AE80-910523DC6B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BOGGLE</a:t>
            </a:r>
            <a:br>
              <a:rPr lang="en-US" altLang="en-US" sz="4000"/>
            </a:br>
            <a:r>
              <a:rPr lang="en-US" altLang="en-US" sz="4000"/>
              <a:t>Contest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D59405D-63BC-411C-B9BF-9AB8BAC796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5400">
                <a:latin typeface="Courier New" panose="02070309020205020404" pitchFamily="49" charset="0"/>
              </a:rPr>
              <a:t>L T N R</a:t>
            </a:r>
          </a:p>
          <a:p>
            <a:pPr algn="ctr" eaLnBrk="1" hangingPunct="1">
              <a:buFontTx/>
              <a:buNone/>
            </a:pPr>
            <a:r>
              <a:rPr lang="en-US" altLang="en-US" sz="5400">
                <a:latin typeface="Courier New" panose="02070309020205020404" pitchFamily="49" charset="0"/>
              </a:rPr>
              <a:t>B S I C</a:t>
            </a:r>
          </a:p>
          <a:p>
            <a:pPr algn="ctr" eaLnBrk="1" hangingPunct="1">
              <a:buFontTx/>
              <a:buNone/>
            </a:pPr>
            <a:r>
              <a:rPr lang="en-US" altLang="en-US" sz="5400">
                <a:latin typeface="Courier New" panose="02070309020205020404" pitchFamily="49" charset="0"/>
              </a:rPr>
              <a:t>A E T H</a:t>
            </a:r>
          </a:p>
          <a:p>
            <a:pPr algn="ctr" eaLnBrk="1" hangingPunct="1">
              <a:buFontTx/>
              <a:buNone/>
            </a:pPr>
            <a:r>
              <a:rPr lang="en-US" altLang="en-US" sz="5400">
                <a:latin typeface="Courier New" panose="02070309020205020404" pitchFamily="49" charset="0"/>
              </a:rPr>
              <a:t>T E S H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D0118983-B68F-4DFD-AC3E-F267211FF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4102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chemeClr val="accent2"/>
                </a:solidFill>
              </a:rPr>
              <a:t>There are over 75 Words!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C778C2A-7553-4824-9E10-7E4EC88F6D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/>
          <a:lstStyle/>
          <a:p>
            <a:pPr eaLnBrk="1" hangingPunct="1"/>
            <a:r>
              <a:rPr lang="en-US" altLang="en-US"/>
              <a:t>Boggle </a:t>
            </a:r>
            <a:br>
              <a:rPr lang="en-US" altLang="en-US"/>
            </a:br>
            <a:r>
              <a:rPr lang="en-US" altLang="en-US" sz="3600"/>
              <a:t>SAMPLE GAME</a:t>
            </a:r>
            <a:br>
              <a:rPr lang="en-US" altLang="en-US" sz="3600"/>
            </a:br>
            <a:endParaRPr lang="en-US" altLang="en-US" sz="360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B8415D8-1581-4C1A-BCB6-A77E9346C3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3505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 b="1">
                <a:latin typeface="Courier New" panose="02070309020205020404" pitchFamily="49" charset="0"/>
              </a:rPr>
              <a:t>A L I A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 b="1">
                <a:latin typeface="Courier New" panose="02070309020205020404" pitchFamily="49" charset="0"/>
              </a:rPr>
              <a:t>I A W R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 b="1">
                <a:latin typeface="Courier New" panose="02070309020205020404" pitchFamily="49" charset="0"/>
              </a:rPr>
              <a:t>I N K W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 b="1">
                <a:latin typeface="Courier New" panose="02070309020205020404" pitchFamily="49" charset="0"/>
              </a:rPr>
              <a:t>H I E C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LINK	LAW		INK	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Courier New" panose="02070309020205020404" pitchFamily="49" charset="0"/>
              </a:rPr>
              <a:t>RAIL	NEW		NAIL 	NECK	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56F77F51-C957-4493-9ED3-818DE6BEB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715000"/>
            <a:ext cx="33337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/>
              <a:t>OTHERS?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E994E47-ABEA-4193-AE5B-05A5BAC197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BOGGLE</a:t>
            </a:r>
            <a:br>
              <a:rPr lang="en-US" altLang="en-US" sz="4000"/>
            </a:br>
            <a:r>
              <a:rPr lang="en-US" altLang="en-US" sz="4000"/>
              <a:t>Contest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0E30B8C-1169-4E56-8640-ACA89AC6E7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5400">
                <a:latin typeface="Courier New" panose="02070309020205020404" pitchFamily="49" charset="0"/>
              </a:rPr>
              <a:t>L T N R</a:t>
            </a:r>
          </a:p>
          <a:p>
            <a:pPr algn="ctr" eaLnBrk="1" hangingPunct="1">
              <a:buFontTx/>
              <a:buNone/>
            </a:pPr>
            <a:r>
              <a:rPr lang="en-US" altLang="en-US" sz="5400">
                <a:latin typeface="Courier New" panose="02070309020205020404" pitchFamily="49" charset="0"/>
              </a:rPr>
              <a:t>B S I C</a:t>
            </a:r>
          </a:p>
          <a:p>
            <a:pPr algn="ctr" eaLnBrk="1" hangingPunct="1">
              <a:buFontTx/>
              <a:buNone/>
            </a:pPr>
            <a:r>
              <a:rPr lang="en-US" altLang="en-US" sz="5400">
                <a:latin typeface="Courier New" panose="02070309020205020404" pitchFamily="49" charset="0"/>
              </a:rPr>
              <a:t>A E T H</a:t>
            </a:r>
          </a:p>
          <a:p>
            <a:pPr algn="ctr" eaLnBrk="1" hangingPunct="1">
              <a:buFontTx/>
              <a:buNone/>
            </a:pPr>
            <a:r>
              <a:rPr lang="en-US" altLang="en-US" sz="5400">
                <a:latin typeface="Courier New" panose="02070309020205020404" pitchFamily="49" charset="0"/>
              </a:rPr>
              <a:t>T E S H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8CB54DFF-5A93-4189-B82D-8E0DCEE4F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410200"/>
            <a:ext cx="6781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chemeClr val="accent2"/>
                </a:solidFill>
              </a:rPr>
              <a:t>There are over 75 Words!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38D7D3F-3544-4AB9-BBDB-3E97807A8F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1800"/>
              <a:t>This Page Left Blank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262A1A4-5344-4B6D-BE87-3712E6138E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3 Letter Words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7BD7BC5-1D23-403E-8F2E-5CCF2D57D1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ABS	ATE		BAT		BEE</a:t>
            </a:r>
          </a:p>
          <a:p>
            <a:pPr eaLnBrk="1" hangingPunct="1"/>
            <a:r>
              <a:rPr lang="en-US" altLang="en-US" sz="3600"/>
              <a:t>BET	EAT		HIS		HIT		</a:t>
            </a:r>
          </a:p>
          <a:p>
            <a:pPr eaLnBrk="1" hangingPunct="1"/>
            <a:r>
              <a:rPr lang="en-US" altLang="en-US" sz="3600"/>
              <a:t>NIT	SAT		SEE	SET	</a:t>
            </a:r>
          </a:p>
          <a:p>
            <a:pPr eaLnBrk="1" hangingPunct="1"/>
            <a:r>
              <a:rPr lang="en-US" altLang="en-US" sz="3600"/>
              <a:t>SIN	SIR		SIT		TAB</a:t>
            </a:r>
          </a:p>
          <a:p>
            <a:pPr eaLnBrk="1" hangingPunct="1"/>
            <a:r>
              <a:rPr lang="en-US" altLang="en-US" sz="3600"/>
              <a:t>TEA	TEE		TIC		TIE</a:t>
            </a:r>
          </a:p>
          <a:p>
            <a:pPr eaLnBrk="1" hangingPunct="1"/>
            <a:r>
              <a:rPr lang="en-US" altLang="en-US" sz="3600"/>
              <a:t>TIN	TIS		TIT	</a:t>
            </a:r>
            <a:r>
              <a:rPr lang="en-US" altLang="en-US"/>
              <a:t>										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A761622F-97BE-4224-96B8-295134B8E7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457200"/>
            <a:ext cx="1295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L T N 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B S I 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A E T 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T E S 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4F1D20C-6C29-44E1-8DB4-C9E7CB6238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4 Letter Words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6C613F9-3233-4EFB-90DB-EA65101EAA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248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BASE		BATE	BEAT	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BEES		BEAT	BEST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BETA		CHIN		CITE	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EAST		HINT		HITS	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NITS		RICH		RISE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RITE		SEAS	SEAT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SETS		SHIN		SH_T	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SITE		SITS		STEE	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TABS 		TEAS	TEES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TEST		THIN		THIS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TIES		TINS		TINT	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TITS					</a:t>
            </a:r>
            <a:r>
              <a:rPr lang="en-US" altLang="en-US" sz="2400"/>
              <a:t>	</a:t>
            </a:r>
            <a:r>
              <a:rPr lang="en-US" altLang="en-US" sz="1800"/>
              <a:t>	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27475EC8-D39C-4E45-8D00-FD9A9D0E32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304800"/>
            <a:ext cx="1295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L T N 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B S I 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A E T 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T E S 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965A7C4-A72B-4A44-8E27-9D677204B2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5 &amp; 6  Letter Words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F17F073-4268-46C5-9B01-57D64267FD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64770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600"/>
              <a:t>BASIC		BASIN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600"/>
              <a:t>BEAST 	BETAS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600"/>
              <a:t>INSET		RINSE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600"/>
              <a:t>RISES		SHINS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600"/>
              <a:t>TASTE		TASTES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600"/>
              <a:t>TEASE	TEETH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600"/>
              <a:t>TESTS		THINS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600"/>
              <a:t>SNITCH	STITCH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600"/>
              <a:t>STINT		SH_TS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E363C640-D74E-4AB0-AAC3-492CD5E87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04800"/>
            <a:ext cx="1295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L T N 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B S I 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A E T 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T E S 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B0270CD3-CB63-4813-9F6B-D273C9897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000"/>
              <a:t>This Page Blank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ACF89F1C-D66C-4AE6-BFD8-8794E0A4F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277E2DC-F418-4712-A1FF-14A9C5E561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000"/>
              <a:t>Boggle Technology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D5D5AD5-11B4-4045-A261-CA01AA52D52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990600"/>
            <a:ext cx="8686800" cy="4525963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Open WORD </a:t>
            </a:r>
            <a:r>
              <a:rPr lang="en-US" altLang="en-US" sz="1600" dirty="0"/>
              <a:t>(Start / Programs / Microsoft Office)</a:t>
            </a:r>
          </a:p>
          <a:p>
            <a:pPr eaLnBrk="1" hangingPunct="1"/>
            <a:r>
              <a:rPr lang="en-US" altLang="en-US" sz="2800" dirty="0"/>
              <a:t>Add your Name and Date to a header</a:t>
            </a:r>
          </a:p>
          <a:p>
            <a:pPr lvl="1" eaLnBrk="1" hangingPunct="1"/>
            <a:r>
              <a:rPr lang="en-US" altLang="en-US" sz="2400" dirty="0"/>
              <a:t>(View Headers / Footers)</a:t>
            </a:r>
          </a:p>
          <a:p>
            <a:pPr eaLnBrk="1" hangingPunct="1"/>
            <a:r>
              <a:rPr lang="en-US" altLang="en-US" sz="2800" dirty="0"/>
              <a:t>Add  a 3 column Table – </a:t>
            </a:r>
          </a:p>
          <a:p>
            <a:pPr lvl="1" eaLnBrk="1" hangingPunct="1">
              <a:buFontTx/>
              <a:buNone/>
            </a:pPr>
            <a:r>
              <a:rPr lang="en-US" altLang="en-US" sz="2400" dirty="0"/>
              <a:t>(Table – Inset - Table) 3 Columns and 10 Rows</a:t>
            </a:r>
          </a:p>
          <a:p>
            <a:pPr eaLnBrk="1" hangingPunct="1"/>
            <a:r>
              <a:rPr lang="en-US" altLang="en-US" sz="2800" dirty="0"/>
              <a:t>Highlight the 1</a:t>
            </a:r>
            <a:r>
              <a:rPr lang="en-US" altLang="en-US" sz="2800" baseline="30000" dirty="0"/>
              <a:t>st</a:t>
            </a:r>
            <a:r>
              <a:rPr lang="en-US" altLang="en-US" sz="2800" dirty="0"/>
              <a:t> row: </a:t>
            </a:r>
          </a:p>
          <a:p>
            <a:pPr lvl="1" eaLnBrk="1" hangingPunct="1"/>
            <a:r>
              <a:rPr lang="en-US" altLang="en-US" sz="2400" dirty="0"/>
              <a:t>Table – Merge Cells </a:t>
            </a:r>
          </a:p>
          <a:p>
            <a:pPr lvl="1" eaLnBrk="1" hangingPunct="1"/>
            <a:r>
              <a:rPr lang="en-US" altLang="en-US" sz="2400" dirty="0"/>
              <a:t>Enter The Header “BOGGLE”</a:t>
            </a:r>
          </a:p>
          <a:p>
            <a:pPr lvl="1" eaLnBrk="1" hangingPunct="1"/>
            <a:r>
              <a:rPr lang="en-US" altLang="en-US" sz="2400" dirty="0"/>
              <a:t>Enter Column Headings for 3,4 and 5+ letter words</a:t>
            </a:r>
          </a:p>
        </p:txBody>
      </p:sp>
      <p:graphicFrame>
        <p:nvGraphicFramePr>
          <p:cNvPr id="17447" name="Group 39">
            <a:extLst>
              <a:ext uri="{FF2B5EF4-FFF2-40B4-BE49-F238E27FC236}">
                <a16:creationId xmlns:a16="http://schemas.microsoft.com/office/drawing/2014/main" id="{A91A8455-FAA3-409A-9105-7B9D5DBFE1DC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990600" y="5459413"/>
          <a:ext cx="7467600" cy="1189036"/>
        </p:xfrm>
        <a:graphic>
          <a:graphicData uri="http://schemas.openxmlformats.org/drawingml/2006/table">
            <a:tbl>
              <a:tblPr/>
              <a:tblGrid>
                <a:gridCol w="248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369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BOGGLE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Letter Words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Letter Words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&amp; 6 Letter Words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480</Words>
  <Application>Microsoft Office PowerPoint</Application>
  <PresentationFormat>On-screen Show (4:3)</PresentationFormat>
  <Paragraphs>122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Courier New</vt:lpstr>
      <vt:lpstr>Wingdings</vt:lpstr>
      <vt:lpstr>Default Design</vt:lpstr>
      <vt:lpstr>BOGGLETM</vt:lpstr>
      <vt:lpstr>Boggle  SAMPLE GAME </vt:lpstr>
      <vt:lpstr>BOGGLE Contest</vt:lpstr>
      <vt:lpstr>This Page Left Blank</vt:lpstr>
      <vt:lpstr>3 Letter Words</vt:lpstr>
      <vt:lpstr>4 Letter Words</vt:lpstr>
      <vt:lpstr>5 &amp; 6  Letter Words </vt:lpstr>
      <vt:lpstr>This Page Blank</vt:lpstr>
      <vt:lpstr>Boggle Technology</vt:lpstr>
      <vt:lpstr>Work Smart – Not Hard! SORTING</vt:lpstr>
      <vt:lpstr>Make One Table</vt:lpstr>
      <vt:lpstr>This Page Blank</vt:lpstr>
      <vt:lpstr>BOGGLE Contest</vt:lpstr>
      <vt:lpstr>BOGGLE Contest</vt:lpstr>
      <vt:lpstr>BOGGLE Contest</vt:lpstr>
      <vt:lpstr>BOGGLE Contest</vt:lpstr>
    </vt:vector>
  </TitlesOfParts>
  <Company>Charlotte-Mecklenburg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BOOGLE</dc:title>
  <dc:creator>Nolan.tomboulian</dc:creator>
  <cp:lastModifiedBy>HP</cp:lastModifiedBy>
  <cp:revision>30</cp:revision>
  <dcterms:created xsi:type="dcterms:W3CDTF">2006-02-21T16:09:20Z</dcterms:created>
  <dcterms:modified xsi:type="dcterms:W3CDTF">2018-04-02T13:41:28Z</dcterms:modified>
</cp:coreProperties>
</file>